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6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y2values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Lit>
              <c:ptCount val="1"/>
              <c:pt idx="0">
                <c:v>sheet1!$a2$</c:v>
              </c:pt>
            </c:strLit>
          </c:xVal>
          <c:yVal>
            <c:numRef>
              <c:f>Sheet1!$C$1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390976"/>
        <c:axId val="163392512"/>
      </c:scatterChart>
      <c:valAx>
        <c:axId val="163390976"/>
        <c:scaling>
          <c:orientation val="minMax"/>
          <c:max val="10"/>
          <c:min val="-10"/>
        </c:scaling>
        <c:delete val="0"/>
        <c:axPos val="b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one"/>
        <c:spPr>
          <a:ln w="22225">
            <a:solidFill>
              <a:schemeClr val="tx1"/>
            </a:solidFill>
            <a:headEnd type="triangle"/>
            <a:tailEnd type="triangle"/>
          </a:ln>
        </c:spPr>
        <c:crossAx val="163392512"/>
        <c:crossesAt val="0"/>
        <c:crossBetween val="midCat"/>
        <c:majorUnit val="1"/>
      </c:valAx>
      <c:valAx>
        <c:axId val="163392512"/>
        <c:scaling>
          <c:orientation val="minMax"/>
          <c:max val="10"/>
          <c:min val="-10"/>
        </c:scaling>
        <c:delete val="0"/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one"/>
        <c:spPr>
          <a:ln w="15875">
            <a:solidFill>
              <a:schemeClr val="tx1"/>
            </a:solidFill>
            <a:headEnd type="triangle"/>
            <a:tailEnd type="triangle"/>
          </a:ln>
        </c:spPr>
        <c:crossAx val="163390976"/>
        <c:crossesAt val="0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3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3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4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4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0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7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6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1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0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5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3E7E-97B6-471C-A1DD-C9EA33859A56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3531-A6A0-4C3E-A53F-2A25A39C15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 Trigonometry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Barnett Ziegler </a:t>
            </a:r>
            <a:r>
              <a:rPr lang="en-US" dirty="0" err="1" smtClean="0"/>
              <a:t>Bylean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 plane-Cartesian coordinates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3039237"/>
              </p:ext>
            </p:extLst>
          </p:nvPr>
        </p:nvGraphicFramePr>
        <p:xfrm>
          <a:off x="1905000" y="1295400"/>
          <a:ext cx="525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93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form of complex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 = x + </a:t>
            </a:r>
            <a:r>
              <a:rPr lang="en-US" dirty="0" err="1" smtClean="0"/>
              <a:t>iy</a:t>
            </a:r>
            <a:r>
              <a:rPr lang="en-US" dirty="0" smtClean="0"/>
              <a:t>       then  z = </a:t>
            </a:r>
            <a:r>
              <a:rPr lang="en-US" dirty="0" err="1" smtClean="0"/>
              <a:t>rcos</a:t>
            </a:r>
            <a:r>
              <a:rPr lang="en-US" dirty="0" smtClean="0"/>
              <a:t>(x) +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rsin</a:t>
            </a:r>
            <a:r>
              <a:rPr lang="en-US" dirty="0" smtClean="0"/>
              <a:t>(y)</a:t>
            </a:r>
          </a:p>
          <a:p>
            <a:endParaRPr lang="en-US" dirty="0"/>
          </a:p>
          <a:p>
            <a:r>
              <a:rPr lang="en-US" dirty="0" smtClean="0"/>
              <a:t>In pre - calculus or calculus you will explore the relation between this form of z and the form  z  = </a:t>
            </a:r>
            <a:r>
              <a:rPr lang="en-US" dirty="0" err="1" smtClean="0"/>
              <a:t>re</a:t>
            </a:r>
            <a:r>
              <a:rPr lang="en-US" baseline="30000" dirty="0" err="1" smtClean="0"/>
              <a:t>i</a:t>
            </a:r>
            <a:r>
              <a:rPr lang="az-Cyrl-AZ" baseline="30000" dirty="0" smtClean="0">
                <a:latin typeface="Cambria Math"/>
                <a:ea typeface="Cambria Math"/>
              </a:rPr>
              <a:t>ө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39546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Polar coordinates and complex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7 </a:t>
            </a:r>
            <a:r>
              <a:rPr lang="en-US" dirty="0" smtClean="0"/>
              <a:t>- section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Polar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Machine generated alternative text: 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5327650" cy="617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767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 point </a:t>
            </a:r>
            <a:br>
              <a:rPr lang="en-US" dirty="0" smtClean="0"/>
            </a:br>
            <a:r>
              <a:rPr lang="en-US" dirty="0" smtClean="0"/>
              <a:t> polar to rectangular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 (3, 30⁰)</a:t>
            </a:r>
          </a:p>
          <a:p>
            <a:endParaRPr lang="en-US" dirty="0"/>
          </a:p>
          <a:p>
            <a:r>
              <a:rPr lang="en-US" dirty="0" smtClean="0"/>
              <a:t>From unit circle we know that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 x/r</a:t>
            </a: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                               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y/r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Thus    x = 3cos(30⁰)     y = 3 sin(30⁰)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3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convert to rectangular coordinates (</a:t>
            </a:r>
            <a:r>
              <a:rPr lang="en-US" dirty="0" err="1" smtClean="0"/>
              <a:t>cartesian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(-3,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)                (2, 53⁰)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06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rectangular to polar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,-1) convert to polar coordinate</a:t>
                </a:r>
              </a:p>
              <a:p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aseline="30000" dirty="0" smtClean="0"/>
                  <a:t>2</a:t>
                </a:r>
                <a:r>
                  <a:rPr lang="en-US" dirty="0" smtClean="0"/>
                  <a:t> + (-1)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=  3 + 1 = 4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r = ± 2</a:t>
                </a:r>
                <a:r>
                  <a:rPr lang="en-US" dirty="0" smtClean="0">
                    <a:latin typeface="Cambria Math"/>
                    <a:ea typeface="Cambria Math"/>
                  </a:rPr>
                  <a:t>         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tan(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       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   </a:t>
                </a:r>
              </a:p>
              <a:p>
                <a:r>
                  <a:rPr lang="en-US" dirty="0" smtClean="0"/>
                  <a:t>Thus    (2,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)      or   (-2,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16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the same replacements</a:t>
            </a:r>
          </a:p>
          <a:p>
            <a:endParaRPr lang="en-US" dirty="0"/>
          </a:p>
          <a:p>
            <a:r>
              <a:rPr lang="en-US" dirty="0" smtClean="0"/>
              <a:t>Ex :   change to polar form</a:t>
            </a:r>
          </a:p>
          <a:p>
            <a:pPr marL="0" indent="0">
              <a:buNone/>
            </a:pPr>
            <a:r>
              <a:rPr lang="en-US" dirty="0" smtClean="0"/>
              <a:t>                   3x</a:t>
            </a:r>
            <a:r>
              <a:rPr lang="en-US" baseline="30000" dirty="0" smtClean="0"/>
              <a:t>2</a:t>
            </a:r>
            <a:r>
              <a:rPr lang="en-US" dirty="0" smtClean="0"/>
              <a:t> + 5y = 4 – 3y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      3r</a:t>
            </a:r>
            <a:r>
              <a:rPr lang="en-US" baseline="30000" dirty="0" smtClean="0"/>
              <a:t>2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+ 5r 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4 – 3 r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sin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3r</a:t>
            </a:r>
            <a:r>
              <a:rPr lang="en-US" baseline="30000" dirty="0" smtClean="0">
                <a:latin typeface="Cambria Math"/>
                <a:ea typeface="Cambria Math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 =  4 – 5r</a:t>
            </a:r>
            <a:r>
              <a:rPr lang="en-US" dirty="0" smtClean="0">
                <a:latin typeface="Cambria Math"/>
                <a:ea typeface="Cambria Math"/>
              </a:rPr>
              <a:t> 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Ex: change to rectangular form</a:t>
            </a: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r( 3cos(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+ 7sin(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)) 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5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– sec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5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271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Analytic Trigonometry </vt:lpstr>
      <vt:lpstr>Chapter 7</vt:lpstr>
      <vt:lpstr>Ch 7 - section 1</vt:lpstr>
      <vt:lpstr>PowerPoint Presentation</vt:lpstr>
      <vt:lpstr>Converting a point   polar to rectangular</vt:lpstr>
      <vt:lpstr>Examples: convert to rectangular coordinates (cartesian)</vt:lpstr>
      <vt:lpstr>Converting rectangular to polar</vt:lpstr>
      <vt:lpstr>Converting equations</vt:lpstr>
      <vt:lpstr>Chapter 7 – sec 3 </vt:lpstr>
      <vt:lpstr>Complex plane-Cartesian coordinates</vt:lpstr>
      <vt:lpstr>Trig form of complex number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Trigonometry</dc:title>
  <dc:creator>Donna</dc:creator>
  <cp:lastModifiedBy>Donna</cp:lastModifiedBy>
  <cp:revision>11</cp:revision>
  <dcterms:created xsi:type="dcterms:W3CDTF">2013-04-15T23:05:09Z</dcterms:created>
  <dcterms:modified xsi:type="dcterms:W3CDTF">2013-04-16T00:54:47Z</dcterms:modified>
</cp:coreProperties>
</file>